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9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7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4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3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6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2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4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0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7926F-F9C8-4F9A-9D10-59111669B5C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E095-D2B1-4849-84C8-D1FD55B5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5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F9F589-EE21-4E1E-BCF8-43B88065D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746" y="1524882"/>
            <a:ext cx="8859815" cy="11921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2B85CAB-1301-4840-B3DD-D28B6D09E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746" y="2909877"/>
            <a:ext cx="9028168" cy="17927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8008A0-127E-4410-B664-A3A6A3CFDD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746" y="4570398"/>
            <a:ext cx="9028168" cy="2027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07386" y="208769"/>
            <a:ext cx="54868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 25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2021</a:t>
            </a:r>
          </a:p>
          <a:p>
            <a:r>
              <a:rPr lang="en-US" sz="2800" dirty="0" smtClean="0"/>
              <a:t>                  </a:t>
            </a:r>
            <a:r>
              <a:rPr lang="en-US" sz="2800" u="sng" dirty="0" err="1" smtClean="0"/>
              <a:t>Tự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nhiên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và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xã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hội</a:t>
            </a:r>
            <a:endParaRPr lang="en-US" sz="2800" u="sng" dirty="0" smtClean="0"/>
          </a:p>
          <a:p>
            <a:r>
              <a:rPr lang="en-US" sz="2800" dirty="0" smtClean="0"/>
              <a:t>                          (</a:t>
            </a:r>
            <a:r>
              <a:rPr lang="en-US" sz="2800" dirty="0" err="1" smtClean="0"/>
              <a:t>Tiết</a:t>
            </a:r>
            <a:r>
              <a:rPr lang="en-US" sz="2800" dirty="0" smtClean="0"/>
              <a:t>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38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9978" y="2233749"/>
            <a:ext cx="104990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Các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sát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nói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về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khu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nào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phòng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nào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chúng</a:t>
            </a:r>
            <a:r>
              <a:rPr lang="en-US" sz="2800" dirty="0" smtClean="0">
                <a:solidFill>
                  <a:srgbClr val="FF0000"/>
                </a:solidFill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</a:rPr>
              <a:t>đâu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7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9FFF46-90C4-4B6C-9545-D72BEA18D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504" y="339634"/>
            <a:ext cx="9552925" cy="604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7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6" y="679267"/>
            <a:ext cx="90022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các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có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sân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</a:rPr>
              <a:t>vườn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khu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vệ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sinh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và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nhiều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phòng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1234" y="2677886"/>
            <a:ext cx="908126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00B050"/>
                </a:solidFill>
              </a:rPr>
              <a:t>Em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hãy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nói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tên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và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địa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chỉ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của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trường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mình</a:t>
            </a:r>
            <a:r>
              <a:rPr lang="en-US" sz="4000" dirty="0" smtClean="0">
                <a:solidFill>
                  <a:srgbClr val="00B050"/>
                </a:solidFill>
              </a:rPr>
              <a:t>,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>
                <a:solidFill>
                  <a:srgbClr val="00B050"/>
                </a:solidFill>
              </a:rPr>
              <a:t>E</a:t>
            </a:r>
            <a:r>
              <a:rPr lang="en-US" sz="4000" dirty="0" err="1" smtClean="0">
                <a:solidFill>
                  <a:srgbClr val="00B050"/>
                </a:solidFill>
              </a:rPr>
              <a:t>m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thích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nhất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phòng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nào</a:t>
            </a:r>
            <a:r>
              <a:rPr lang="en-US" sz="4000" dirty="0" smtClean="0">
                <a:solidFill>
                  <a:srgbClr val="00B050"/>
                </a:solidFill>
              </a:rPr>
              <a:t> ở </a:t>
            </a:r>
            <a:r>
              <a:rPr lang="en-US" sz="4000" dirty="0" err="1" smtClean="0">
                <a:solidFill>
                  <a:srgbClr val="00B050"/>
                </a:solidFill>
              </a:rPr>
              <a:t>trường</a:t>
            </a:r>
            <a:r>
              <a:rPr lang="en-US" sz="4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sz="4000" dirty="0" err="1" smtClean="0">
                <a:solidFill>
                  <a:srgbClr val="00B050"/>
                </a:solidFill>
              </a:rPr>
              <a:t>Hãy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kể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tên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một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số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đồ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dùng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có</a:t>
            </a:r>
            <a:r>
              <a:rPr lang="en-US" sz="4000" dirty="0" smtClean="0">
                <a:solidFill>
                  <a:srgbClr val="00B050"/>
                </a:solidFill>
              </a:rPr>
              <a:t> ở </a:t>
            </a:r>
            <a:r>
              <a:rPr lang="en-US" sz="4000" dirty="0" err="1" smtClean="0">
                <a:solidFill>
                  <a:srgbClr val="00B050"/>
                </a:solidFill>
              </a:rPr>
              <a:t>trường</a:t>
            </a:r>
            <a:r>
              <a:rPr lang="en-US" sz="4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sz="4000" dirty="0" err="1" smtClean="0">
                <a:solidFill>
                  <a:srgbClr val="00B050"/>
                </a:solidFill>
              </a:rPr>
              <a:t>Em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làm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gì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để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giữ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gìn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các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đồ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dùng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</a:rPr>
              <a:t>đó</a:t>
            </a:r>
            <a:r>
              <a:rPr lang="en-US" sz="4000" dirty="0" smtClean="0">
                <a:solidFill>
                  <a:srgbClr val="00B050"/>
                </a:solidFill>
              </a:rPr>
              <a:t>?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022" y="2363741"/>
            <a:ext cx="10515600" cy="2560955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Em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làm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câu</a:t>
            </a:r>
            <a:r>
              <a:rPr lang="en-US" dirty="0" smtClean="0">
                <a:solidFill>
                  <a:srgbClr val="0070C0"/>
                </a:solidFill>
              </a:rPr>
              <a:t> 1, </a:t>
            </a:r>
            <a:r>
              <a:rPr lang="en-US" dirty="0" err="1" smtClean="0">
                <a:solidFill>
                  <a:srgbClr val="0070C0"/>
                </a:solidFill>
              </a:rPr>
              <a:t>câu</a:t>
            </a:r>
            <a:r>
              <a:rPr lang="en-US" dirty="0" smtClean="0">
                <a:solidFill>
                  <a:srgbClr val="0070C0"/>
                </a:solidFill>
              </a:rPr>
              <a:t> 2 (</a:t>
            </a:r>
            <a:r>
              <a:rPr lang="en-US" dirty="0" err="1" smtClean="0">
                <a:solidFill>
                  <a:srgbClr val="0070C0"/>
                </a:solidFill>
              </a:rPr>
              <a:t>trang</a:t>
            </a:r>
            <a:r>
              <a:rPr lang="en-US" dirty="0" smtClean="0">
                <a:solidFill>
                  <a:srgbClr val="0070C0"/>
                </a:solidFill>
              </a:rPr>
              <a:t> 18) </a:t>
            </a:r>
            <a:r>
              <a:rPr lang="en-US" dirty="0" err="1" smtClean="0">
                <a:solidFill>
                  <a:srgbClr val="0070C0"/>
                </a:solidFill>
              </a:rPr>
              <a:t>trong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bài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tập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nhiên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xã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hội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Quay clip </a:t>
            </a:r>
            <a:r>
              <a:rPr lang="en-US" dirty="0" err="1" smtClean="0">
                <a:solidFill>
                  <a:srgbClr val="0070C0"/>
                </a:solidFill>
              </a:rPr>
              <a:t>em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giới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thiệu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trường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gửi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cô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giáo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của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mình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nhé</a:t>
            </a:r>
            <a:r>
              <a:rPr lang="en-US" dirty="0" smtClean="0">
                <a:solidFill>
                  <a:srgbClr val="0070C0"/>
                </a:solidFill>
              </a:rPr>
              <a:t>!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8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Em làm câu 1, câu 2 (trang 18) trong vở bài tập Tự nhiên và xã hội. Quay clip em giới thiệu về trường học và gửi cho cô giáo của mình nhé!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2021-10-19T02:55:40Z</dcterms:created>
  <dcterms:modified xsi:type="dcterms:W3CDTF">2021-10-19T02:57:33Z</dcterms:modified>
</cp:coreProperties>
</file>