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7926F-F9C8-4F9A-9D10-59111669B5C3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AE095-D2B1-4849-84C8-D1FD55B58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590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7926F-F9C8-4F9A-9D10-59111669B5C3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AE095-D2B1-4849-84C8-D1FD55B58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579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7926F-F9C8-4F9A-9D10-59111669B5C3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AE095-D2B1-4849-84C8-D1FD55B58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96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7926F-F9C8-4F9A-9D10-59111669B5C3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AE095-D2B1-4849-84C8-D1FD55B58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4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7926F-F9C8-4F9A-9D10-59111669B5C3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AE095-D2B1-4849-84C8-D1FD55B58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835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7926F-F9C8-4F9A-9D10-59111669B5C3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AE095-D2B1-4849-84C8-D1FD55B58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004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7926F-F9C8-4F9A-9D10-59111669B5C3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AE095-D2B1-4849-84C8-D1FD55B58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42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7926F-F9C8-4F9A-9D10-59111669B5C3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AE095-D2B1-4849-84C8-D1FD55B58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965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7926F-F9C8-4F9A-9D10-59111669B5C3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AE095-D2B1-4849-84C8-D1FD55B58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125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7926F-F9C8-4F9A-9D10-59111669B5C3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AE095-D2B1-4849-84C8-D1FD55B58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041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7926F-F9C8-4F9A-9D10-59111669B5C3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AE095-D2B1-4849-84C8-D1FD55B58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905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7926F-F9C8-4F9A-9D10-59111669B5C3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AE095-D2B1-4849-84C8-D1FD55B58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552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5F9F589-EE21-4E1E-BCF8-43B88065D3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6746" y="1524882"/>
            <a:ext cx="8859815" cy="119219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2B85CAB-1301-4840-B3DD-D28B6D09E5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6746" y="2909877"/>
            <a:ext cx="9028168" cy="17927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08008A0-127E-4410-B664-A3A6A3CFDD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6746" y="4570398"/>
            <a:ext cx="9028168" cy="202758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107386" y="208769"/>
            <a:ext cx="548688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Thứ</a:t>
            </a:r>
            <a:r>
              <a:rPr lang="en-US" sz="2800" dirty="0" smtClean="0"/>
              <a:t> </a:t>
            </a:r>
            <a:r>
              <a:rPr lang="en-US" sz="2800" dirty="0" err="1" smtClean="0"/>
              <a:t>hai</a:t>
            </a:r>
            <a:r>
              <a:rPr lang="en-US" sz="2800" dirty="0" smtClean="0"/>
              <a:t> </a:t>
            </a:r>
            <a:r>
              <a:rPr lang="en-US" sz="2800" dirty="0" err="1" smtClean="0"/>
              <a:t>ngày</a:t>
            </a:r>
            <a:r>
              <a:rPr lang="en-US" sz="2800" dirty="0" smtClean="0"/>
              <a:t>  25 </a:t>
            </a:r>
            <a:r>
              <a:rPr lang="en-US" sz="2800" dirty="0" err="1" smtClean="0"/>
              <a:t>tháng</a:t>
            </a:r>
            <a:r>
              <a:rPr lang="en-US" sz="2800" dirty="0" smtClean="0"/>
              <a:t> 10 </a:t>
            </a:r>
            <a:r>
              <a:rPr lang="en-US" sz="2800" dirty="0" err="1" smtClean="0"/>
              <a:t>năm</a:t>
            </a:r>
            <a:r>
              <a:rPr lang="en-US" sz="2800" dirty="0" smtClean="0"/>
              <a:t> 2021</a:t>
            </a:r>
          </a:p>
          <a:p>
            <a:r>
              <a:rPr lang="en-US" sz="2800" dirty="0" smtClean="0"/>
              <a:t>                  </a:t>
            </a:r>
            <a:r>
              <a:rPr lang="en-US" sz="2800" u="sng" dirty="0" err="1" smtClean="0"/>
              <a:t>Tự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nhiên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và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xã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hội</a:t>
            </a:r>
            <a:endParaRPr lang="en-US" sz="2800" u="sng" dirty="0" smtClean="0"/>
          </a:p>
          <a:p>
            <a:r>
              <a:rPr lang="en-US" sz="2800" dirty="0" smtClean="0"/>
              <a:t>                          (</a:t>
            </a:r>
            <a:r>
              <a:rPr lang="en-US" sz="2800" dirty="0" err="1" smtClean="0"/>
              <a:t>Tiết</a:t>
            </a:r>
            <a:r>
              <a:rPr lang="en-US" sz="2800" dirty="0" smtClean="0"/>
              <a:t> 1)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53858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9978" y="2233749"/>
            <a:ext cx="1049909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Các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em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quan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sát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trường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học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của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bạn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Hà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và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nói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về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trường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học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của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bạn</a:t>
            </a:r>
            <a:r>
              <a:rPr lang="en-US" sz="2800" dirty="0" smtClean="0">
                <a:solidFill>
                  <a:srgbClr val="FF0000"/>
                </a:solidFill>
              </a:rPr>
              <a:t>: </a:t>
            </a:r>
          </a:p>
          <a:p>
            <a:r>
              <a:rPr lang="en-US" sz="2800" dirty="0" err="1" smtClean="0">
                <a:solidFill>
                  <a:srgbClr val="FF0000"/>
                </a:solidFill>
              </a:rPr>
              <a:t>Trường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của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bạn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có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những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khu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vực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nào</a:t>
            </a:r>
            <a:r>
              <a:rPr lang="en-US" sz="2800" dirty="0" smtClean="0">
                <a:solidFill>
                  <a:srgbClr val="FF0000"/>
                </a:solidFill>
              </a:rPr>
              <a:t>, </a:t>
            </a:r>
          </a:p>
          <a:p>
            <a:r>
              <a:rPr lang="en-US" sz="2800" dirty="0" err="1" smtClean="0">
                <a:solidFill>
                  <a:srgbClr val="FF0000"/>
                </a:solidFill>
              </a:rPr>
              <a:t>phòng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nào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và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chúng</a:t>
            </a:r>
            <a:r>
              <a:rPr lang="en-US" sz="2800" dirty="0" smtClean="0">
                <a:solidFill>
                  <a:srgbClr val="FF0000"/>
                </a:solidFill>
              </a:rPr>
              <a:t> ở </a:t>
            </a:r>
            <a:r>
              <a:rPr lang="en-US" sz="2800" dirty="0" err="1" smtClean="0">
                <a:solidFill>
                  <a:srgbClr val="FF0000"/>
                </a:solidFill>
              </a:rPr>
              <a:t>đâu</a:t>
            </a:r>
            <a:r>
              <a:rPr lang="en-US" sz="2800" dirty="0" smtClean="0">
                <a:solidFill>
                  <a:srgbClr val="FF0000"/>
                </a:solidFill>
              </a:rPr>
              <a:t>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37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29FFF46-90C4-4B6C-9545-D72BEA18D3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0504" y="339634"/>
            <a:ext cx="9552925" cy="6048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073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58536" y="679267"/>
            <a:ext cx="90022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Trường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học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của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các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em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có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sân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trường</a:t>
            </a:r>
            <a:r>
              <a:rPr lang="en-US" sz="3200" dirty="0" smtClean="0">
                <a:solidFill>
                  <a:srgbClr val="FF0000"/>
                </a:solidFill>
              </a:rPr>
              <a:t>, </a:t>
            </a:r>
            <a:r>
              <a:rPr lang="en-US" sz="3200" dirty="0" err="1" smtClean="0">
                <a:solidFill>
                  <a:srgbClr val="FF0000"/>
                </a:solidFill>
              </a:rPr>
              <a:t>vườn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trường</a:t>
            </a:r>
            <a:r>
              <a:rPr lang="en-US" sz="3200" dirty="0" smtClean="0">
                <a:solidFill>
                  <a:srgbClr val="FF0000"/>
                </a:solidFill>
              </a:rPr>
              <a:t>, </a:t>
            </a:r>
          </a:p>
          <a:p>
            <a:r>
              <a:rPr lang="en-US" sz="3200" dirty="0" err="1" smtClean="0">
                <a:solidFill>
                  <a:srgbClr val="FF0000"/>
                </a:solidFill>
              </a:rPr>
              <a:t>khu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vệ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sinh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và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nhiều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phòng</a:t>
            </a:r>
            <a:r>
              <a:rPr lang="en-US" sz="3200" dirty="0" smtClean="0">
                <a:solidFill>
                  <a:srgbClr val="FF0000"/>
                </a:solidFill>
              </a:rPr>
              <a:t>.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11234" y="2677886"/>
            <a:ext cx="908126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solidFill>
                  <a:srgbClr val="00B050"/>
                </a:solidFill>
              </a:rPr>
              <a:t>Em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hãy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nói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tên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và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địa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chỉ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của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trường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mình</a:t>
            </a:r>
            <a:r>
              <a:rPr lang="en-US" sz="4000" dirty="0" smtClean="0">
                <a:solidFill>
                  <a:srgbClr val="00B050"/>
                </a:solidFill>
              </a:rPr>
              <a:t>,</a:t>
            </a:r>
          </a:p>
          <a:p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>
                <a:solidFill>
                  <a:srgbClr val="00B050"/>
                </a:solidFill>
              </a:rPr>
              <a:t>E</a:t>
            </a:r>
            <a:r>
              <a:rPr lang="en-US" sz="4000" dirty="0" err="1" smtClean="0">
                <a:solidFill>
                  <a:srgbClr val="00B050"/>
                </a:solidFill>
              </a:rPr>
              <a:t>m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thích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nhất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phòng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nào</a:t>
            </a:r>
            <a:r>
              <a:rPr lang="en-US" sz="4000" dirty="0" smtClean="0">
                <a:solidFill>
                  <a:srgbClr val="00B050"/>
                </a:solidFill>
              </a:rPr>
              <a:t> ở </a:t>
            </a:r>
            <a:r>
              <a:rPr lang="en-US" sz="4000" dirty="0" err="1" smtClean="0">
                <a:solidFill>
                  <a:srgbClr val="00B050"/>
                </a:solidFill>
              </a:rPr>
              <a:t>trường</a:t>
            </a:r>
            <a:r>
              <a:rPr lang="en-US" sz="4000" dirty="0" smtClean="0">
                <a:solidFill>
                  <a:srgbClr val="00B050"/>
                </a:solidFill>
              </a:rPr>
              <a:t>?</a:t>
            </a:r>
          </a:p>
          <a:p>
            <a:r>
              <a:rPr lang="en-US" sz="4000" dirty="0" err="1" smtClean="0">
                <a:solidFill>
                  <a:srgbClr val="00B050"/>
                </a:solidFill>
              </a:rPr>
              <a:t>Hãy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kể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tên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một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số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đồ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dùng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có</a:t>
            </a:r>
            <a:r>
              <a:rPr lang="en-US" sz="4000" dirty="0" smtClean="0">
                <a:solidFill>
                  <a:srgbClr val="00B050"/>
                </a:solidFill>
              </a:rPr>
              <a:t> ở </a:t>
            </a:r>
            <a:r>
              <a:rPr lang="en-US" sz="4000" dirty="0" err="1" smtClean="0">
                <a:solidFill>
                  <a:srgbClr val="00B050"/>
                </a:solidFill>
              </a:rPr>
              <a:t>trường</a:t>
            </a:r>
            <a:r>
              <a:rPr lang="en-US" sz="4000" dirty="0" smtClean="0">
                <a:solidFill>
                  <a:srgbClr val="00B050"/>
                </a:solidFill>
              </a:rPr>
              <a:t>?</a:t>
            </a:r>
          </a:p>
          <a:p>
            <a:r>
              <a:rPr lang="en-US" sz="4000" dirty="0" err="1" smtClean="0">
                <a:solidFill>
                  <a:srgbClr val="00B050"/>
                </a:solidFill>
              </a:rPr>
              <a:t>Em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làm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gì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để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giữ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gìn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các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đồ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dùng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đó</a:t>
            </a:r>
            <a:r>
              <a:rPr lang="en-US" sz="4000" dirty="0" smtClean="0">
                <a:solidFill>
                  <a:srgbClr val="00B050"/>
                </a:solidFill>
              </a:rPr>
              <a:t>?</a:t>
            </a:r>
            <a:endParaRPr lang="en-US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33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022" y="2363741"/>
            <a:ext cx="10515600" cy="2560955"/>
          </a:xfrm>
        </p:spPr>
        <p:txBody>
          <a:bodyPr>
            <a:noAutofit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Em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làm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câu</a:t>
            </a:r>
            <a:r>
              <a:rPr lang="en-US" dirty="0" smtClean="0">
                <a:solidFill>
                  <a:srgbClr val="0070C0"/>
                </a:solidFill>
              </a:rPr>
              <a:t> 1, </a:t>
            </a:r>
            <a:r>
              <a:rPr lang="en-US" dirty="0" err="1" smtClean="0">
                <a:solidFill>
                  <a:srgbClr val="0070C0"/>
                </a:solidFill>
              </a:rPr>
              <a:t>câu</a:t>
            </a:r>
            <a:r>
              <a:rPr lang="en-US" dirty="0" smtClean="0">
                <a:solidFill>
                  <a:srgbClr val="0070C0"/>
                </a:solidFill>
              </a:rPr>
              <a:t> 2 (</a:t>
            </a:r>
            <a:r>
              <a:rPr lang="en-US" dirty="0" err="1" smtClean="0">
                <a:solidFill>
                  <a:srgbClr val="0070C0"/>
                </a:solidFill>
              </a:rPr>
              <a:t>trang</a:t>
            </a:r>
            <a:r>
              <a:rPr lang="en-US" dirty="0" smtClean="0">
                <a:solidFill>
                  <a:srgbClr val="0070C0"/>
                </a:solidFill>
              </a:rPr>
              <a:t> 18) </a:t>
            </a:r>
            <a:r>
              <a:rPr lang="en-US" dirty="0" err="1" smtClean="0">
                <a:solidFill>
                  <a:srgbClr val="0070C0"/>
                </a:solidFill>
              </a:rPr>
              <a:t>trong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vở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bài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tập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Tự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nhiên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và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xã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hội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Quay clip </a:t>
            </a:r>
            <a:r>
              <a:rPr lang="en-US" dirty="0" err="1" smtClean="0">
                <a:solidFill>
                  <a:srgbClr val="0070C0"/>
                </a:solidFill>
              </a:rPr>
              <a:t>em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giới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thiệu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về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trường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học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và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gửi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cho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cô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giáo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của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mình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nhé</a:t>
            </a:r>
            <a:r>
              <a:rPr lang="en-US" dirty="0" smtClean="0">
                <a:solidFill>
                  <a:srgbClr val="0070C0"/>
                </a:solidFill>
              </a:rPr>
              <a:t>!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982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134</Words>
  <Application>Microsoft Office PowerPoint</Application>
  <PresentationFormat>Widescreen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Em làm câu 1, câu 2 (trang 18) trong vở bài tập Tự nhiên và xã hội. Quay clip em giới thiệu về trường học và gửi cho cô giáo của mình nhé!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2021-10-19T02:55:40Z</dcterms:created>
  <dcterms:modified xsi:type="dcterms:W3CDTF">2021-10-19T02:57:33Z</dcterms:modified>
</cp:coreProperties>
</file>